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5" r:id="rId3"/>
    <p:sldId id="266" r:id="rId4"/>
    <p:sldId id="267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-11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5726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451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8767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75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3249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456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320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536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918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923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5807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A17C73E-D370-4136-B896-CE909846A9A9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4AA6472-F7AC-4592-82DC-F795B07A6946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1140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21163" y="432079"/>
            <a:ext cx="7298613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Факультет </a:t>
            </a:r>
            <a:r>
              <a:rPr lang="ru-RU" dirty="0" err="1"/>
              <a:t>української</a:t>
            </a:r>
            <a:r>
              <a:rPr lang="ru-RU" dirty="0"/>
              <a:t> й </a:t>
            </a:r>
            <a:r>
              <a:rPr lang="ru-RU" dirty="0" err="1"/>
              <a:t>іноземної</a:t>
            </a:r>
            <a:r>
              <a:rPr lang="ru-RU" dirty="0"/>
              <a:t> </a:t>
            </a:r>
            <a:r>
              <a:rPr lang="ru-RU" dirty="0" err="1"/>
              <a:t>філології</a:t>
            </a:r>
            <a:r>
              <a:rPr lang="ru-RU" dirty="0"/>
              <a:t> та </a:t>
            </a:r>
            <a:r>
              <a:rPr lang="ru-RU" dirty="0" err="1"/>
              <a:t>журналістики</a:t>
            </a:r>
            <a:endParaRPr lang="ru-RU" dirty="0"/>
          </a:p>
          <a:p>
            <a:pPr algn="ctr"/>
            <a:r>
              <a:rPr lang="ru-RU" dirty="0"/>
              <a:t>Кафедра </a:t>
            </a:r>
            <a:r>
              <a:rPr lang="ru-RU" dirty="0" err="1"/>
              <a:t>англійської</a:t>
            </a:r>
            <a:r>
              <a:rPr lang="ru-RU" dirty="0"/>
              <a:t> </a:t>
            </a:r>
            <a:r>
              <a:rPr lang="ru-RU" dirty="0" err="1"/>
              <a:t>філології</a:t>
            </a:r>
            <a:r>
              <a:rPr lang="ru-RU" dirty="0"/>
              <a:t> та </a:t>
            </a:r>
            <a:r>
              <a:rPr lang="ru-RU" dirty="0" err="1"/>
              <a:t>прикладної</a:t>
            </a:r>
            <a:r>
              <a:rPr lang="ru-RU" dirty="0"/>
              <a:t> </a:t>
            </a:r>
            <a:r>
              <a:rPr lang="ru-RU" dirty="0" err="1" smtClean="0"/>
              <a:t>лінгвістики</a:t>
            </a:r>
            <a:endParaRPr lang="ru-RU" dirty="0" smtClean="0"/>
          </a:p>
          <a:p>
            <a:pPr algn="ctr"/>
            <a:endParaRPr lang="ru-RU" sz="3200" dirty="0"/>
          </a:p>
          <a:p>
            <a:pPr algn="ctr"/>
            <a:r>
              <a:rPr lang="ru-RU" sz="3200" dirty="0" smtClean="0"/>
              <a:t>«</a:t>
            </a:r>
            <a:r>
              <a:rPr lang="ru-RU" sz="3200" dirty="0" err="1" smtClean="0"/>
              <a:t>Порівняльна</a:t>
            </a:r>
            <a:r>
              <a:rPr lang="ru-RU" sz="3200" dirty="0" smtClean="0"/>
              <a:t> </a:t>
            </a:r>
            <a:r>
              <a:rPr lang="ru-RU" sz="3200" dirty="0" err="1" smtClean="0"/>
              <a:t>лексикологія</a:t>
            </a:r>
            <a:r>
              <a:rPr lang="ru-RU" sz="3200" dirty="0" smtClean="0"/>
              <a:t>»</a:t>
            </a:r>
            <a:endParaRPr lang="ru-RU" sz="3200" dirty="0"/>
          </a:p>
          <a:p>
            <a:endParaRPr lang="uk-UA" dirty="0" smtClean="0"/>
          </a:p>
          <a:p>
            <a:endParaRPr lang="uk-UA" dirty="0"/>
          </a:p>
          <a:p>
            <a:pPr algn="ctr"/>
            <a:r>
              <a:rPr lang="ru-RU" dirty="0"/>
              <a:t> </a:t>
            </a:r>
            <a:r>
              <a:rPr lang="ru-RU" dirty="0" err="1"/>
              <a:t>дисципліна</a:t>
            </a:r>
            <a:r>
              <a:rPr lang="ru-RU" dirty="0"/>
              <a:t> </a:t>
            </a:r>
            <a:r>
              <a:rPr lang="ru-RU" dirty="0" err="1"/>
              <a:t>освітньо-професійної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endParaRPr lang="ru-RU" dirty="0"/>
          </a:p>
          <a:p>
            <a:pPr algn="ctr"/>
            <a:r>
              <a:rPr lang="ru-RU" dirty="0"/>
              <a:t>«</a:t>
            </a:r>
            <a:r>
              <a:rPr lang="ru-RU" dirty="0" err="1"/>
              <a:t>Філологія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прикладна</a:t>
            </a:r>
            <a:r>
              <a:rPr lang="ru-RU" dirty="0" smtClean="0"/>
              <a:t> </a:t>
            </a:r>
            <a:r>
              <a:rPr lang="ru-RU" dirty="0" err="1" smtClean="0"/>
              <a:t>лінгвістика</a:t>
            </a:r>
            <a:r>
              <a:rPr lang="ru-RU" dirty="0" smtClean="0"/>
              <a:t>)»</a:t>
            </a:r>
            <a:endParaRPr lang="ru-RU" dirty="0"/>
          </a:p>
          <a:p>
            <a:pPr algn="ctr"/>
            <a:r>
              <a:rPr lang="ru-RU" dirty="0" err="1"/>
              <a:t>першого</a:t>
            </a:r>
            <a:r>
              <a:rPr lang="ru-RU" dirty="0"/>
              <a:t> (</a:t>
            </a:r>
            <a:r>
              <a:rPr lang="ru-RU" dirty="0" err="1"/>
              <a:t>бакалаврського</a:t>
            </a:r>
            <a:r>
              <a:rPr lang="ru-RU" dirty="0"/>
              <a:t>)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вищої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endParaRPr lang="ru-RU" dirty="0"/>
          </a:p>
          <a:p>
            <a:pPr algn="ctr"/>
            <a:r>
              <a:rPr lang="ru-RU" dirty="0"/>
              <a:t>за </a:t>
            </a:r>
            <a:r>
              <a:rPr lang="ru-RU" dirty="0" err="1"/>
              <a:t>спеціальністю</a:t>
            </a:r>
            <a:r>
              <a:rPr lang="ru-RU" dirty="0"/>
              <a:t> 035 </a:t>
            </a:r>
            <a:r>
              <a:rPr lang="ru-RU" dirty="0" err="1"/>
              <a:t>Філологія</a:t>
            </a:r>
            <a:endParaRPr lang="ru-RU" dirty="0"/>
          </a:p>
          <a:p>
            <a:pPr algn="ctr"/>
            <a:r>
              <a:rPr lang="ru-RU" dirty="0" err="1"/>
              <a:t>спеціалізація</a:t>
            </a:r>
            <a:r>
              <a:rPr lang="ru-RU" dirty="0"/>
              <a:t> </a:t>
            </a:r>
            <a:r>
              <a:rPr lang="ru-RU" dirty="0" smtClean="0"/>
              <a:t>035.10 </a:t>
            </a:r>
            <a:r>
              <a:rPr lang="ru-RU" dirty="0" err="1"/>
              <a:t>Філологія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прикладна</a:t>
            </a:r>
            <a:r>
              <a:rPr lang="ru-RU" dirty="0" smtClean="0"/>
              <a:t> </a:t>
            </a:r>
            <a:r>
              <a:rPr lang="ru-RU" dirty="0" err="1" smtClean="0"/>
              <a:t>лінгвістика</a:t>
            </a:r>
            <a:r>
              <a:rPr lang="ru-RU" dirty="0" smtClean="0"/>
              <a:t>)</a:t>
            </a:r>
            <a:endParaRPr lang="ru-RU" dirty="0"/>
          </a:p>
          <a:p>
            <a:pPr algn="ctr"/>
            <a:r>
              <a:rPr lang="ru-RU" dirty="0" smtClean="0"/>
              <a:t>321 </a:t>
            </a:r>
            <a:r>
              <a:rPr lang="ru-RU" dirty="0" err="1"/>
              <a:t>група</a:t>
            </a:r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dirty="0"/>
              <a:t>2020-2021 </a:t>
            </a:r>
            <a:r>
              <a:rPr lang="ru-RU" dirty="0" err="1"/>
              <a:t>н.р</a:t>
            </a:r>
            <a:r>
              <a:rPr lang="ru-RU" dirty="0"/>
              <a:t>.</a:t>
            </a:r>
          </a:p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07127" y="5447630"/>
            <a:ext cx="83127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dirty="0" err="1" smtClean="0">
                <a:solidFill>
                  <a:prstClr val="black"/>
                </a:solidFill>
              </a:rPr>
              <a:t>Викладач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>
                <a:solidFill>
                  <a:prstClr val="black"/>
                </a:solidFill>
              </a:rPr>
              <a:t>курсу: Борисова </a:t>
            </a:r>
            <a:r>
              <a:rPr lang="ru-RU" dirty="0" err="1">
                <a:solidFill>
                  <a:prstClr val="black"/>
                </a:solidFill>
              </a:rPr>
              <a:t>Тетяна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Сергіївна</a:t>
            </a:r>
            <a:r>
              <a:rPr lang="ru-RU" dirty="0">
                <a:solidFill>
                  <a:prstClr val="black"/>
                </a:solidFill>
              </a:rPr>
              <a:t>, доцент </a:t>
            </a:r>
            <a:r>
              <a:rPr lang="ru-RU" dirty="0" err="1">
                <a:solidFill>
                  <a:prstClr val="black"/>
                </a:solidFill>
              </a:rPr>
              <a:t>кафедри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 smtClean="0">
                <a:solidFill>
                  <a:prstClr val="black"/>
                </a:solidFill>
              </a:rPr>
              <a:t>англійської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 err="1" smtClean="0">
                <a:solidFill>
                  <a:prstClr val="black"/>
                </a:solidFill>
              </a:rPr>
              <a:t>філології</a:t>
            </a:r>
            <a:r>
              <a:rPr lang="ru-RU" dirty="0" smtClean="0">
                <a:solidFill>
                  <a:prstClr val="black"/>
                </a:solidFill>
              </a:rPr>
              <a:t>  </a:t>
            </a:r>
            <a:r>
              <a:rPr lang="ru-RU" dirty="0">
                <a:solidFill>
                  <a:prstClr val="black"/>
                </a:solidFill>
              </a:rPr>
              <a:t>та </a:t>
            </a:r>
            <a:r>
              <a:rPr lang="ru-RU" dirty="0" err="1">
                <a:solidFill>
                  <a:prstClr val="black"/>
                </a:solidFill>
              </a:rPr>
              <a:t>прикладної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лінгвістики</a:t>
            </a:r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1026" name="Picture 2" descr="C:\Users\Тата\Desktop\дучщ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008" y="828846"/>
            <a:ext cx="4027599" cy="2506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6272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5335" y="352511"/>
            <a:ext cx="100584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ctr"/>
            <a:r>
              <a:rPr lang="ru-RU" sz="2400" dirty="0"/>
              <a:t>Даний </a:t>
            </a:r>
            <a:r>
              <a:rPr lang="ru-RU" sz="2400" dirty="0" smtClean="0"/>
              <a:t>курс  </a:t>
            </a:r>
            <a:r>
              <a:rPr lang="ru-RU" sz="2400" dirty="0" err="1"/>
              <a:t>призначений</a:t>
            </a:r>
            <a:r>
              <a:rPr lang="ru-RU" sz="2400" dirty="0"/>
              <a:t> </a:t>
            </a:r>
            <a:r>
              <a:rPr lang="ru-RU" sz="2400" dirty="0" smtClean="0"/>
              <a:t>для студент</a:t>
            </a:r>
            <a:r>
              <a:rPr lang="uk-UA" sz="2400" dirty="0" err="1" smtClean="0"/>
              <a:t>ів</a:t>
            </a:r>
            <a:r>
              <a:rPr lang="uk-UA" sz="2400" dirty="0" smtClean="0"/>
              <a:t> </a:t>
            </a:r>
            <a:r>
              <a:rPr lang="uk-UA" sz="2400" dirty="0"/>
              <a:t>3</a:t>
            </a:r>
            <a:r>
              <a:rPr lang="ru-RU" sz="2400" dirty="0" smtClean="0"/>
              <a:t>-го курсу </a:t>
            </a:r>
            <a:endParaRPr lang="ru-RU" sz="2400" dirty="0"/>
          </a:p>
          <a:p>
            <a:pPr algn="ctr"/>
            <a:r>
              <a:rPr lang="ru-RU" sz="2400" dirty="0" smtClean="0"/>
              <a:t> </a:t>
            </a:r>
            <a:r>
              <a:rPr lang="ru-RU" sz="2400" dirty="0" smtClean="0"/>
              <a:t>факультету </a:t>
            </a:r>
            <a:r>
              <a:rPr lang="ru-RU" sz="2400" dirty="0" err="1" smtClean="0"/>
              <a:t>української</a:t>
            </a:r>
            <a:r>
              <a:rPr lang="ru-RU" sz="2400" dirty="0" smtClean="0"/>
              <a:t> й </a:t>
            </a:r>
            <a:r>
              <a:rPr lang="ru-RU" sz="2400" dirty="0" err="1"/>
              <a:t>іноземної</a:t>
            </a:r>
            <a:r>
              <a:rPr lang="ru-RU" sz="2400" dirty="0"/>
              <a:t> </a:t>
            </a:r>
            <a:r>
              <a:rPr lang="ru-RU" sz="2400" dirty="0" err="1" smtClean="0"/>
              <a:t>філології</a:t>
            </a:r>
            <a:r>
              <a:rPr lang="ru-RU" sz="2400" dirty="0" smtClean="0"/>
              <a:t> та </a:t>
            </a:r>
            <a:r>
              <a:rPr lang="ru-RU" sz="2400" dirty="0" err="1" smtClean="0"/>
              <a:t>журналістики</a:t>
            </a:r>
            <a:endParaRPr lang="ru-RU" sz="2400" dirty="0" smtClean="0"/>
          </a:p>
          <a:p>
            <a:endParaRPr lang="uk-UA" sz="2400" dirty="0"/>
          </a:p>
          <a:p>
            <a:endParaRPr lang="uk-UA" sz="2400" dirty="0"/>
          </a:p>
          <a:p>
            <a:r>
              <a:rPr lang="ru-RU" sz="2400" dirty="0" smtClean="0"/>
              <a:t>       </a:t>
            </a:r>
          </a:p>
          <a:p>
            <a:endParaRPr lang="ru-RU" sz="2400" dirty="0"/>
          </a:p>
          <a:p>
            <a:endParaRPr lang="ru-RU" sz="2400" dirty="0" smtClean="0"/>
          </a:p>
          <a:p>
            <a:endParaRPr lang="ru-RU" sz="2400" dirty="0"/>
          </a:p>
          <a:p>
            <a:endParaRPr lang="ru-RU" sz="2400" dirty="0" smtClean="0"/>
          </a:p>
          <a:p>
            <a:pPr algn="just"/>
            <a:endParaRPr lang="ru-RU" sz="2400" dirty="0" smtClean="0"/>
          </a:p>
          <a:p>
            <a:endParaRPr lang="ru-RU" dirty="0"/>
          </a:p>
        </p:txBody>
      </p:sp>
      <p:pic>
        <p:nvPicPr>
          <p:cNvPr id="1028" name="Picture 4" descr="C:\Users\Тата\Desktop\читают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100329"/>
            <a:ext cx="2286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71977" y="4167664"/>
            <a:ext cx="96977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Курс </a:t>
            </a:r>
            <a:r>
              <a:rPr lang="ru-RU" sz="2400" dirty="0" err="1" smtClean="0"/>
              <a:t>порівняльної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лексикології</a:t>
            </a:r>
            <a:r>
              <a:rPr lang="ru-RU" sz="2400" dirty="0" smtClean="0"/>
              <a:t>  </a:t>
            </a:r>
            <a:r>
              <a:rPr lang="ru-RU" sz="2400" dirty="0"/>
              <a:t>– </a:t>
            </a:r>
            <a:r>
              <a:rPr lang="ru-RU" sz="2400" dirty="0" err="1"/>
              <a:t>складова</a:t>
            </a:r>
            <a:r>
              <a:rPr lang="ru-RU" sz="2400" dirty="0"/>
              <a:t> </a:t>
            </a:r>
            <a:r>
              <a:rPr lang="ru-RU" sz="2400" dirty="0" err="1"/>
              <a:t>частина</a:t>
            </a:r>
            <a:r>
              <a:rPr lang="ru-RU" sz="2400" dirty="0"/>
              <a:t> теоретичного курсу </a:t>
            </a:r>
            <a:r>
              <a:rPr lang="ru-RU" sz="2400" dirty="0" err="1"/>
              <a:t>англійської</a:t>
            </a:r>
            <a:r>
              <a:rPr lang="ru-RU" sz="2400" dirty="0"/>
              <a:t> </a:t>
            </a:r>
            <a:r>
              <a:rPr lang="ru-RU" sz="2400" dirty="0" err="1"/>
              <a:t>мови</a:t>
            </a:r>
            <a:r>
              <a:rPr lang="ru-RU" sz="2400" dirty="0"/>
              <a:t>, метою </a:t>
            </a:r>
            <a:r>
              <a:rPr lang="ru-RU" sz="2400" dirty="0" err="1"/>
              <a:t>якого</a:t>
            </a:r>
            <a:r>
              <a:rPr lang="ru-RU" sz="2400" dirty="0"/>
              <a:t> є </a:t>
            </a:r>
            <a:r>
              <a:rPr lang="ru-RU" sz="2400" dirty="0" err="1"/>
              <a:t>системний</a:t>
            </a:r>
            <a:r>
              <a:rPr lang="ru-RU" sz="2400" dirty="0"/>
              <a:t> </a:t>
            </a:r>
            <a:r>
              <a:rPr lang="ru-RU" sz="2400" dirty="0" err="1"/>
              <a:t>виклад</a:t>
            </a:r>
            <a:r>
              <a:rPr lang="ru-RU" sz="2400" dirty="0"/>
              <a:t> </a:t>
            </a:r>
            <a:r>
              <a:rPr lang="ru-RU" sz="2400" dirty="0" err="1"/>
              <a:t>основних</a:t>
            </a:r>
            <a:r>
              <a:rPr lang="ru-RU" sz="2400" dirty="0"/>
              <a:t> </a:t>
            </a:r>
            <a:r>
              <a:rPr lang="ru-RU" sz="2400" dirty="0" err="1"/>
              <a:t>фактів</a:t>
            </a:r>
            <a:r>
              <a:rPr lang="ru-RU" sz="2400" dirty="0"/>
              <a:t> </a:t>
            </a:r>
            <a:r>
              <a:rPr lang="ru-RU" sz="2400" dirty="0" err="1"/>
              <a:t>словникового</a:t>
            </a:r>
            <a:r>
              <a:rPr lang="ru-RU" sz="2400" dirty="0"/>
              <a:t> складу </a:t>
            </a:r>
            <a:r>
              <a:rPr lang="ru-RU" sz="2400" dirty="0" err="1"/>
              <a:t>мови</a:t>
            </a:r>
            <a:r>
              <a:rPr lang="ru-RU" sz="2400" dirty="0"/>
              <a:t>, а </a:t>
            </a:r>
            <a:r>
              <a:rPr lang="ru-RU" sz="2400" dirty="0" err="1" smtClean="0"/>
              <a:t>саме</a:t>
            </a:r>
            <a:r>
              <a:rPr lang="ru-RU" sz="2400" dirty="0" smtClean="0"/>
              <a:t>: </a:t>
            </a:r>
            <a:r>
              <a:rPr lang="ru-RU" sz="2400" dirty="0" err="1"/>
              <a:t>словотвір</a:t>
            </a:r>
            <a:r>
              <a:rPr lang="ru-RU" sz="2400" dirty="0"/>
              <a:t>, </a:t>
            </a:r>
            <a:r>
              <a:rPr lang="ru-RU" sz="2400" dirty="0" err="1"/>
              <a:t>семасіологія</a:t>
            </a:r>
            <a:r>
              <a:rPr lang="ru-RU" sz="2400" dirty="0"/>
              <a:t>, </a:t>
            </a:r>
            <a:r>
              <a:rPr lang="ru-RU" sz="2400" dirty="0" err="1"/>
              <a:t>складові</a:t>
            </a:r>
            <a:r>
              <a:rPr lang="ru-RU" sz="2400" dirty="0"/>
              <a:t> </a:t>
            </a:r>
            <a:r>
              <a:rPr lang="ru-RU" sz="2400" dirty="0" err="1"/>
              <a:t>частини</a:t>
            </a:r>
            <a:r>
              <a:rPr lang="ru-RU" sz="2400" dirty="0"/>
              <a:t> лексикону, коротка </a:t>
            </a:r>
            <a:r>
              <a:rPr lang="ru-RU" sz="2400" dirty="0" err="1"/>
              <a:t>історія</a:t>
            </a:r>
            <a:r>
              <a:rPr lang="ru-RU" sz="2400" dirty="0"/>
              <a:t> </a:t>
            </a:r>
            <a:r>
              <a:rPr lang="ru-RU" sz="2400" dirty="0" err="1"/>
              <a:t>лексикографії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4254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71600" y="792356"/>
            <a:ext cx="968432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	</a:t>
            </a:r>
          </a:p>
          <a:p>
            <a:pPr algn="just"/>
            <a:endParaRPr lang="ru-RU" sz="2400" dirty="0" smtClean="0"/>
          </a:p>
          <a:p>
            <a:pPr algn="just"/>
            <a:r>
              <a:rPr lang="ru-RU" sz="2400" dirty="0" smtClean="0"/>
              <a:t>Даний </a:t>
            </a:r>
            <a:r>
              <a:rPr lang="ru-RU" sz="2400" dirty="0"/>
              <a:t>курс  </a:t>
            </a:r>
            <a:r>
              <a:rPr lang="ru-RU" sz="2400" dirty="0" err="1"/>
              <a:t>допоможе</a:t>
            </a:r>
            <a:r>
              <a:rPr lang="ru-RU" sz="2400" dirty="0"/>
              <a:t> </a:t>
            </a:r>
            <a:r>
              <a:rPr lang="ru-RU" sz="2400" dirty="0" smtClean="0"/>
              <a:t>студентам </a:t>
            </a:r>
            <a:r>
              <a:rPr lang="ru-RU" sz="2400" dirty="0" err="1" smtClean="0"/>
              <a:t>розвивати</a:t>
            </a:r>
            <a:r>
              <a:rPr lang="ru-RU" sz="2400" dirty="0" smtClean="0"/>
              <a:t> </a:t>
            </a:r>
            <a:r>
              <a:rPr lang="ru-RU" sz="2400" dirty="0"/>
              <a:t>і </a:t>
            </a:r>
            <a:r>
              <a:rPr lang="ru-RU" sz="2400" dirty="0" err="1"/>
              <a:t>удосконалювати</a:t>
            </a:r>
            <a:r>
              <a:rPr lang="ru-RU" sz="2400" dirty="0"/>
              <a:t> </a:t>
            </a:r>
            <a:r>
              <a:rPr lang="ru-RU" sz="2400" dirty="0" err="1"/>
              <a:t>навички</a:t>
            </a:r>
            <a:r>
              <a:rPr lang="ru-RU" sz="2400" dirty="0"/>
              <a:t> практичного </a:t>
            </a:r>
            <a:r>
              <a:rPr lang="ru-RU" sz="2400" dirty="0" err="1"/>
              <a:t>використання</a:t>
            </a:r>
            <a:r>
              <a:rPr lang="ru-RU" sz="2400" dirty="0"/>
              <a:t> </a:t>
            </a:r>
            <a:r>
              <a:rPr lang="ru-RU" sz="2400" dirty="0" err="1"/>
              <a:t>мовних</a:t>
            </a:r>
            <a:r>
              <a:rPr lang="ru-RU" sz="2400" dirty="0"/>
              <a:t> </a:t>
            </a:r>
            <a:r>
              <a:rPr lang="ru-RU" sz="2400" dirty="0" err="1"/>
              <a:t>одиниць</a:t>
            </a:r>
            <a:r>
              <a:rPr lang="ru-RU" sz="2400" dirty="0"/>
              <a:t> у </a:t>
            </a:r>
            <a:r>
              <a:rPr lang="ru-RU" sz="2400" dirty="0" err="1"/>
              <a:t>різних</a:t>
            </a:r>
            <a:r>
              <a:rPr lang="ru-RU" sz="2400" dirty="0"/>
              <a:t> стилях </a:t>
            </a:r>
            <a:r>
              <a:rPr lang="ru-RU" sz="2400" dirty="0" err="1"/>
              <a:t>мови</a:t>
            </a:r>
            <a:r>
              <a:rPr lang="ru-RU" sz="2400" dirty="0"/>
              <a:t>, </a:t>
            </a:r>
            <a:r>
              <a:rPr lang="ru-RU" sz="2400" dirty="0" err="1" smtClean="0"/>
              <a:t>її</a:t>
            </a:r>
            <a:r>
              <a:rPr lang="ru-RU" sz="2400" dirty="0" smtClean="0"/>
              <a:t> </a:t>
            </a:r>
            <a:r>
              <a:rPr lang="ru-RU" sz="2400" dirty="0" err="1"/>
              <a:t>синонімічного</a:t>
            </a:r>
            <a:r>
              <a:rPr lang="ru-RU" sz="2400" dirty="0"/>
              <a:t> </a:t>
            </a:r>
            <a:r>
              <a:rPr lang="ru-RU" sz="2400" dirty="0" err="1" smtClean="0"/>
              <a:t>багатства</a:t>
            </a:r>
            <a:r>
              <a:rPr lang="ru-RU" sz="2400" dirty="0" smtClean="0"/>
              <a:t>, </a:t>
            </a:r>
            <a:r>
              <a:rPr lang="ru-RU" sz="2400" dirty="0" err="1" smtClean="0"/>
              <a:t>різноманітних</a:t>
            </a:r>
            <a:r>
              <a:rPr lang="ru-RU" sz="2400" dirty="0" smtClean="0"/>
              <a:t> </a:t>
            </a:r>
            <a:r>
              <a:rPr lang="ru-RU" sz="2400" dirty="0" err="1"/>
              <a:t>виразних</a:t>
            </a:r>
            <a:r>
              <a:rPr lang="ru-RU" sz="2400" dirty="0"/>
              <a:t> </a:t>
            </a:r>
            <a:r>
              <a:rPr lang="ru-RU" sz="2400" dirty="0" err="1"/>
              <a:t>засобів</a:t>
            </a:r>
            <a:r>
              <a:rPr lang="ru-RU" sz="2400" dirty="0"/>
              <a:t>;</a:t>
            </a:r>
          </a:p>
          <a:p>
            <a:pPr algn="just"/>
            <a:r>
              <a:rPr lang="ru-RU" sz="2400" dirty="0" smtClean="0"/>
              <a:t>. </a:t>
            </a:r>
          </a:p>
          <a:p>
            <a:endParaRPr lang="ru-RU" sz="2400" dirty="0"/>
          </a:p>
          <a:p>
            <a:endParaRPr lang="ru-RU" sz="2400" dirty="0" smtClean="0"/>
          </a:p>
          <a:p>
            <a:r>
              <a:rPr lang="ru-RU" sz="2400" dirty="0" smtClean="0"/>
              <a:t>	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2050" name="Picture 2" descr="C:\Users\Тата\Desktop\дуч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2138" y="3704890"/>
            <a:ext cx="3143250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7585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29813" y="1013195"/>
            <a:ext cx="786040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 smtClean="0"/>
              <a:t>Серед</a:t>
            </a:r>
            <a:r>
              <a:rPr lang="ru-RU" sz="2800" dirty="0" smtClean="0"/>
              <a:t> тем курсу: </a:t>
            </a:r>
            <a:r>
              <a:rPr lang="ru-RU" sz="2800" dirty="0" err="1" smtClean="0"/>
              <a:t>запозичення</a:t>
            </a:r>
            <a:r>
              <a:rPr lang="ru-RU" sz="2800" dirty="0" smtClean="0"/>
              <a:t> з </a:t>
            </a:r>
            <a:r>
              <a:rPr lang="ru-RU" sz="2800" dirty="0" err="1" smtClean="0"/>
              <a:t>різних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мов</a:t>
            </a:r>
            <a:r>
              <a:rPr lang="ru-RU" sz="2800" dirty="0" smtClean="0"/>
              <a:t> та </a:t>
            </a:r>
            <a:r>
              <a:rPr lang="ru-RU" sz="2800" dirty="0" err="1" smtClean="0"/>
              <a:t>їх</a:t>
            </a:r>
            <a:r>
              <a:rPr lang="ru-RU" sz="2800" dirty="0" smtClean="0"/>
              <a:t> </a:t>
            </a:r>
            <a:r>
              <a:rPr lang="ru-RU" sz="2800" dirty="0" err="1" smtClean="0"/>
              <a:t>асиміляція</a:t>
            </a:r>
            <a:r>
              <a:rPr lang="ru-RU" sz="2800" dirty="0" smtClean="0"/>
              <a:t>, слова-табу та </a:t>
            </a:r>
            <a:r>
              <a:rPr lang="ru-RU" sz="2800" dirty="0" err="1" smtClean="0"/>
              <a:t>евфемізми</a:t>
            </a:r>
            <a:r>
              <a:rPr lang="ru-RU" sz="2800" dirty="0" smtClean="0"/>
              <a:t>, </a:t>
            </a:r>
            <a:r>
              <a:rPr lang="ru-RU" sz="2800" dirty="0" err="1" smtClean="0"/>
              <a:t>фразеологізми</a:t>
            </a:r>
            <a:r>
              <a:rPr lang="ru-RU" sz="2800" dirty="0" smtClean="0"/>
              <a:t>, </a:t>
            </a:r>
            <a:r>
              <a:rPr lang="ru-RU" sz="2800" dirty="0" err="1" smtClean="0"/>
              <a:t>антоніми</a:t>
            </a:r>
            <a:r>
              <a:rPr lang="ru-RU" sz="2800" dirty="0" smtClean="0"/>
              <a:t> та </a:t>
            </a:r>
            <a:r>
              <a:rPr lang="ru-RU" sz="2800" dirty="0" err="1" smtClean="0"/>
              <a:t>синоніми</a:t>
            </a:r>
            <a:r>
              <a:rPr lang="ru-RU" sz="2800" dirty="0" smtClean="0"/>
              <a:t>, </a:t>
            </a:r>
            <a:r>
              <a:rPr lang="ru-RU" sz="2800" dirty="0" err="1" smtClean="0"/>
              <a:t>пароніми</a:t>
            </a:r>
            <a:r>
              <a:rPr lang="ru-RU" sz="2800" dirty="0" smtClean="0"/>
              <a:t>, </a:t>
            </a:r>
            <a:r>
              <a:rPr lang="ru-RU" sz="2800" dirty="0" smtClean="0"/>
              <a:t>слова-портмоне, </a:t>
            </a:r>
            <a:r>
              <a:rPr lang="ru-RU" sz="2800" dirty="0" err="1" smtClean="0"/>
              <a:t>неологізми</a:t>
            </a:r>
            <a:r>
              <a:rPr lang="ru-RU" sz="2800" dirty="0" smtClean="0"/>
              <a:t> </a:t>
            </a:r>
            <a:r>
              <a:rPr lang="ru-RU" sz="2800" smtClean="0"/>
              <a:t>та сленг.</a:t>
            </a:r>
            <a:endParaRPr lang="ru-RU" sz="2800" dirty="0"/>
          </a:p>
        </p:txBody>
      </p:sp>
      <p:pic>
        <p:nvPicPr>
          <p:cNvPr id="4098" name="Picture 2" descr="C:\Users\Тата\Desktop\книг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8453" y="305289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25199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775</TotalTime>
  <Words>149</Words>
  <Application>Microsoft Office PowerPoint</Application>
  <PresentationFormat>Произвольный</PresentationFormat>
  <Paragraphs>38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Интеграл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Travis Hirschi</dc:title>
  <dc:creator>soft</dc:creator>
  <cp:lastModifiedBy>Тата</cp:lastModifiedBy>
  <cp:revision>22</cp:revision>
  <dcterms:created xsi:type="dcterms:W3CDTF">2015-02-26T17:59:54Z</dcterms:created>
  <dcterms:modified xsi:type="dcterms:W3CDTF">2020-06-25T14:54:48Z</dcterms:modified>
</cp:coreProperties>
</file>